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theme/themeOverride7.xml" ContentType="application/vnd.openxmlformats-officedocument.themeOverride+xml"/>
  <Override PartName="/ppt/theme/themeOverride12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10.xml" ContentType="application/vnd.openxmlformats-officedocument.themeOverr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theme/themeOverride13.xml" ContentType="application/vnd.openxmlformats-officedocument.themeOverr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theme/themeOverride8.xml" ContentType="application/vnd.openxmlformats-officedocument.themeOverride+xml"/>
  <Override PartName="/ppt/theme/themeOverride11.xml" ContentType="application/vnd.openxmlformats-officedocument.themeOverr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Override4.xml" ContentType="application/vnd.openxmlformats-officedocument.themeOverride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theme/themeOverride9.xml" ContentType="application/vnd.openxmlformats-officedocument.themeOverride+xml"/>
  <Override PartName="/ppt/theme/themeOverride14.xml" ContentType="application/vnd.openxmlformats-officedocument.themeOverr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  <p:sldMasterId id="2147483767" r:id="rId2"/>
    <p:sldMasterId id="2147483790" r:id="rId3"/>
  </p:sldMasterIdLst>
  <p:notesMasterIdLst>
    <p:notesMasterId r:id="rId18"/>
  </p:notesMasterIdLst>
  <p:handoutMasterIdLst>
    <p:handoutMasterId r:id="rId19"/>
  </p:handoutMasterIdLst>
  <p:sldIdLst>
    <p:sldId id="512" r:id="rId4"/>
    <p:sldId id="563" r:id="rId5"/>
    <p:sldId id="574" r:id="rId6"/>
    <p:sldId id="566" r:id="rId7"/>
    <p:sldId id="565" r:id="rId8"/>
    <p:sldId id="567" r:id="rId9"/>
    <p:sldId id="569" r:id="rId10"/>
    <p:sldId id="570" r:id="rId11"/>
    <p:sldId id="568" r:id="rId12"/>
    <p:sldId id="562" r:id="rId13"/>
    <p:sldId id="571" r:id="rId14"/>
    <p:sldId id="572" r:id="rId15"/>
    <p:sldId id="573" r:id="rId16"/>
    <p:sldId id="532" r:id="rId17"/>
  </p:sldIdLst>
  <p:sldSz cx="9144000" cy="6858000" type="screen4x3"/>
  <p:notesSz cx="7010400" cy="9236075"/>
  <p:defaultTextStyle>
    <a:defPPr>
      <a:defRPr lang="es-C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99FF99"/>
    <a:srgbClr val="33CC33"/>
    <a:srgbClr val="FF0066"/>
    <a:srgbClr val="FF7F61"/>
    <a:srgbClr val="FF9933"/>
    <a:srgbClr val="003300"/>
    <a:srgbClr val="008000"/>
    <a:srgbClr val="00FF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26" autoAdjust="0"/>
    <p:restoredTop sz="91282" autoAdjust="0"/>
  </p:normalViewPr>
  <p:slideViewPr>
    <p:cSldViewPr>
      <p:cViewPr>
        <p:scale>
          <a:sx n="50" d="100"/>
          <a:sy n="50" d="100"/>
        </p:scale>
        <p:origin x="-1764" y="-5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>
        <p:scale>
          <a:sx n="100" d="100"/>
          <a:sy n="100" d="100"/>
        </p:scale>
        <p:origin x="-780" y="216"/>
      </p:cViewPr>
      <p:guideLst>
        <p:guide orient="horz" pos="2909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F1AE9F-4CA5-4B11-A085-18F9D7C916E9}" type="doc">
      <dgm:prSet loTypeId="urn:microsoft.com/office/officeart/2005/8/layout/process5" loCatId="process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s-CO"/>
        </a:p>
      </dgm:t>
    </dgm:pt>
    <dgm:pt modelId="{223DF133-FCD1-4DAF-854A-893921722177}">
      <dgm:prSet phldrT="[Texto]"/>
      <dgm:spPr/>
      <dgm:t>
        <a:bodyPr/>
        <a:lstStyle/>
        <a:p>
          <a:r>
            <a:rPr lang="es-CO" b="1" dirty="0" smtClean="0"/>
            <a:t>1.ANÁLISIS OCUPACIONAL</a:t>
          </a:r>
          <a:endParaRPr lang="es-CO" b="1" dirty="0"/>
        </a:p>
      </dgm:t>
    </dgm:pt>
    <dgm:pt modelId="{09FC516A-68F8-463E-BE32-13DD67FFE990}" type="parTrans" cxnId="{FE153889-ED9B-4A4A-9615-20377A06ED25}">
      <dgm:prSet/>
      <dgm:spPr/>
      <dgm:t>
        <a:bodyPr/>
        <a:lstStyle/>
        <a:p>
          <a:endParaRPr lang="es-CO" b="1"/>
        </a:p>
      </dgm:t>
    </dgm:pt>
    <dgm:pt modelId="{1A9600DB-FB5C-4EAB-90D4-488DA45165FF}" type="sibTrans" cxnId="{FE153889-ED9B-4A4A-9615-20377A06ED25}">
      <dgm:prSet/>
      <dgm:spPr/>
      <dgm:t>
        <a:bodyPr/>
        <a:lstStyle/>
        <a:p>
          <a:endParaRPr lang="es-CO" b="1"/>
        </a:p>
      </dgm:t>
    </dgm:pt>
    <dgm:pt modelId="{13B19BE3-EDAE-4B90-A4FB-F9C7E445A8B8}">
      <dgm:prSet phldrT="[Texto]"/>
      <dgm:spPr/>
      <dgm:t>
        <a:bodyPr/>
        <a:lstStyle/>
        <a:p>
          <a:r>
            <a:rPr lang="es-CO" b="1" dirty="0" smtClean="0"/>
            <a:t>2. DESCRIPCIÓN DE FUNCIONES</a:t>
          </a:r>
          <a:endParaRPr lang="es-CO" b="1" dirty="0"/>
        </a:p>
      </dgm:t>
    </dgm:pt>
    <dgm:pt modelId="{16E79E59-C13E-47CF-A3AA-6E344718A6C8}" type="parTrans" cxnId="{17ED739E-3A18-4BC5-8E2D-2AC4E406ED54}">
      <dgm:prSet/>
      <dgm:spPr/>
      <dgm:t>
        <a:bodyPr/>
        <a:lstStyle/>
        <a:p>
          <a:endParaRPr lang="es-CO" b="1"/>
        </a:p>
      </dgm:t>
    </dgm:pt>
    <dgm:pt modelId="{7B2747B3-9454-4CFC-8825-7362CC0DD44A}" type="sibTrans" cxnId="{17ED739E-3A18-4BC5-8E2D-2AC4E406ED54}">
      <dgm:prSet/>
      <dgm:spPr/>
      <dgm:t>
        <a:bodyPr/>
        <a:lstStyle/>
        <a:p>
          <a:endParaRPr lang="es-CO" b="1"/>
        </a:p>
      </dgm:t>
    </dgm:pt>
    <dgm:pt modelId="{7FB7D387-D87A-457A-AB11-D61CFDB3E374}">
      <dgm:prSet phldrT="[Texto]"/>
      <dgm:spPr/>
      <dgm:t>
        <a:bodyPr/>
        <a:lstStyle/>
        <a:p>
          <a:r>
            <a:rPr lang="es-CO" b="1" dirty="0" smtClean="0"/>
            <a:t>3. ESPECIFICACIONES DEL TRABAJO</a:t>
          </a:r>
          <a:endParaRPr lang="es-CO" b="1" dirty="0"/>
        </a:p>
      </dgm:t>
    </dgm:pt>
    <dgm:pt modelId="{52F8230C-7213-4CFA-A069-59D3155217FB}" type="parTrans" cxnId="{224EBDB8-7572-43B7-8A46-95F98B925418}">
      <dgm:prSet/>
      <dgm:spPr/>
      <dgm:t>
        <a:bodyPr/>
        <a:lstStyle/>
        <a:p>
          <a:endParaRPr lang="es-CO" b="1"/>
        </a:p>
      </dgm:t>
    </dgm:pt>
    <dgm:pt modelId="{31FC9710-8408-4BA3-8C04-C5C054659B46}" type="sibTrans" cxnId="{224EBDB8-7572-43B7-8A46-95F98B925418}">
      <dgm:prSet/>
      <dgm:spPr/>
      <dgm:t>
        <a:bodyPr/>
        <a:lstStyle/>
        <a:p>
          <a:endParaRPr lang="es-CO" b="1"/>
        </a:p>
      </dgm:t>
    </dgm:pt>
    <dgm:pt modelId="{2E49C8D4-53D2-4E5E-924A-EAEC9222E7A5}">
      <dgm:prSet phldrT="[Texto]"/>
      <dgm:spPr/>
      <dgm:t>
        <a:bodyPr/>
        <a:lstStyle/>
        <a:p>
          <a:r>
            <a:rPr lang="es-CO" b="1" dirty="0" smtClean="0"/>
            <a:t>4. VALORACIÓN DE CARGOS</a:t>
          </a:r>
          <a:endParaRPr lang="es-CO" b="1" dirty="0"/>
        </a:p>
      </dgm:t>
    </dgm:pt>
    <dgm:pt modelId="{DC7B1853-366E-4F07-B7D6-DBACDFA32CB0}" type="parTrans" cxnId="{D5DC93A8-03B5-4AF8-ABF9-7ED4F556E5F6}">
      <dgm:prSet/>
      <dgm:spPr/>
      <dgm:t>
        <a:bodyPr/>
        <a:lstStyle/>
        <a:p>
          <a:endParaRPr lang="es-CO" b="1"/>
        </a:p>
      </dgm:t>
    </dgm:pt>
    <dgm:pt modelId="{FE80AEF6-7313-47EF-9D3D-891988339D03}" type="sibTrans" cxnId="{D5DC93A8-03B5-4AF8-ABF9-7ED4F556E5F6}">
      <dgm:prSet/>
      <dgm:spPr/>
      <dgm:t>
        <a:bodyPr/>
        <a:lstStyle/>
        <a:p>
          <a:endParaRPr lang="es-CO" b="1"/>
        </a:p>
      </dgm:t>
    </dgm:pt>
    <dgm:pt modelId="{2E947B85-CF87-4AB1-B828-7D17ED4D74F9}">
      <dgm:prSet phldrT="[Texto]"/>
      <dgm:spPr/>
      <dgm:t>
        <a:bodyPr/>
        <a:lstStyle/>
        <a:p>
          <a:r>
            <a:rPr lang="es-CO" b="1" dirty="0" smtClean="0"/>
            <a:t>SITUACIÓN GENERAL DE SALARIOS</a:t>
          </a:r>
          <a:endParaRPr lang="es-CO" b="1" dirty="0"/>
        </a:p>
      </dgm:t>
    </dgm:pt>
    <dgm:pt modelId="{CA3AFFE9-EEEB-4C54-9DD9-8EC908E36E14}" type="parTrans" cxnId="{231CAE2A-501F-4035-B38D-A31A12C8545C}">
      <dgm:prSet/>
      <dgm:spPr/>
      <dgm:t>
        <a:bodyPr/>
        <a:lstStyle/>
        <a:p>
          <a:endParaRPr lang="es-CO" b="1"/>
        </a:p>
      </dgm:t>
    </dgm:pt>
    <dgm:pt modelId="{6F67B70B-75BE-40BB-AD85-C7C280748F05}" type="sibTrans" cxnId="{231CAE2A-501F-4035-B38D-A31A12C8545C}">
      <dgm:prSet/>
      <dgm:spPr/>
      <dgm:t>
        <a:bodyPr/>
        <a:lstStyle/>
        <a:p>
          <a:endParaRPr lang="es-CO" b="1"/>
        </a:p>
      </dgm:t>
    </dgm:pt>
    <dgm:pt modelId="{689A10CA-5D8F-4AF5-9EB8-B775C6926753}">
      <dgm:prSet/>
      <dgm:spPr/>
      <dgm:t>
        <a:bodyPr/>
        <a:lstStyle/>
        <a:p>
          <a:r>
            <a:rPr lang="es-CO" b="1" dirty="0" smtClean="0"/>
            <a:t>6. ESTRUCTURA SALARIAL</a:t>
          </a:r>
          <a:endParaRPr lang="es-CO" b="1" dirty="0"/>
        </a:p>
      </dgm:t>
    </dgm:pt>
    <dgm:pt modelId="{318C34AE-4DAD-4EAA-9FD5-C5AD4B7411A3}" type="parTrans" cxnId="{AFB5D67F-119E-48FF-8886-E9049AA13F6D}">
      <dgm:prSet/>
      <dgm:spPr/>
      <dgm:t>
        <a:bodyPr/>
        <a:lstStyle/>
        <a:p>
          <a:endParaRPr lang="es-CO" b="1"/>
        </a:p>
      </dgm:t>
    </dgm:pt>
    <dgm:pt modelId="{81D59B43-B0A4-4645-9045-04F39F946A5D}" type="sibTrans" cxnId="{AFB5D67F-119E-48FF-8886-E9049AA13F6D}">
      <dgm:prSet/>
      <dgm:spPr/>
      <dgm:t>
        <a:bodyPr/>
        <a:lstStyle/>
        <a:p>
          <a:endParaRPr lang="es-CO" b="1"/>
        </a:p>
      </dgm:t>
    </dgm:pt>
    <dgm:pt modelId="{D2EF4F0B-CD5F-4752-A59D-6BB27FB30446}" type="pres">
      <dgm:prSet presAssocID="{65F1AE9F-4CA5-4B11-A085-18F9D7C916E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ABD72994-0DDC-40E7-B16D-BDB3AEFC262F}" type="pres">
      <dgm:prSet presAssocID="{223DF133-FCD1-4DAF-854A-893921722177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743765A-B029-49CA-9274-F47734D9F023}" type="pres">
      <dgm:prSet presAssocID="{1A9600DB-FB5C-4EAB-90D4-488DA45165FF}" presName="sibTrans" presStyleLbl="sibTrans2D1" presStyleIdx="0" presStyleCnt="5"/>
      <dgm:spPr/>
      <dgm:t>
        <a:bodyPr/>
        <a:lstStyle/>
        <a:p>
          <a:endParaRPr lang="es-CO"/>
        </a:p>
      </dgm:t>
    </dgm:pt>
    <dgm:pt modelId="{B486B3FC-EE4B-4CD4-BAFF-506B55CFE418}" type="pres">
      <dgm:prSet presAssocID="{1A9600DB-FB5C-4EAB-90D4-488DA45165FF}" presName="connectorText" presStyleLbl="sibTrans2D1" presStyleIdx="0" presStyleCnt="5"/>
      <dgm:spPr/>
      <dgm:t>
        <a:bodyPr/>
        <a:lstStyle/>
        <a:p>
          <a:endParaRPr lang="es-CO"/>
        </a:p>
      </dgm:t>
    </dgm:pt>
    <dgm:pt modelId="{AF998DDF-B286-451A-B733-808D399B5DBD}" type="pres">
      <dgm:prSet presAssocID="{13B19BE3-EDAE-4B90-A4FB-F9C7E445A8B8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FDB88D5-05D9-48ED-83D3-92445DD11914}" type="pres">
      <dgm:prSet presAssocID="{7B2747B3-9454-4CFC-8825-7362CC0DD44A}" presName="sibTrans" presStyleLbl="sibTrans2D1" presStyleIdx="1" presStyleCnt="5"/>
      <dgm:spPr/>
      <dgm:t>
        <a:bodyPr/>
        <a:lstStyle/>
        <a:p>
          <a:endParaRPr lang="es-CO"/>
        </a:p>
      </dgm:t>
    </dgm:pt>
    <dgm:pt modelId="{96AD3587-04DA-4A09-9600-72B16595FFE9}" type="pres">
      <dgm:prSet presAssocID="{7B2747B3-9454-4CFC-8825-7362CC0DD44A}" presName="connectorText" presStyleLbl="sibTrans2D1" presStyleIdx="1" presStyleCnt="5"/>
      <dgm:spPr/>
      <dgm:t>
        <a:bodyPr/>
        <a:lstStyle/>
        <a:p>
          <a:endParaRPr lang="es-CO"/>
        </a:p>
      </dgm:t>
    </dgm:pt>
    <dgm:pt modelId="{C57A3CBC-305E-4E51-A51E-7C5C10B72828}" type="pres">
      <dgm:prSet presAssocID="{7FB7D387-D87A-457A-AB11-D61CFDB3E374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B6832C4-71F3-4D5B-A4BF-2E0AA5A087A7}" type="pres">
      <dgm:prSet presAssocID="{31FC9710-8408-4BA3-8C04-C5C054659B46}" presName="sibTrans" presStyleLbl="sibTrans2D1" presStyleIdx="2" presStyleCnt="5"/>
      <dgm:spPr/>
      <dgm:t>
        <a:bodyPr/>
        <a:lstStyle/>
        <a:p>
          <a:endParaRPr lang="es-CO"/>
        </a:p>
      </dgm:t>
    </dgm:pt>
    <dgm:pt modelId="{D83DC11F-95A3-4F97-A841-3B71ACA6B781}" type="pres">
      <dgm:prSet presAssocID="{31FC9710-8408-4BA3-8C04-C5C054659B46}" presName="connectorText" presStyleLbl="sibTrans2D1" presStyleIdx="2" presStyleCnt="5"/>
      <dgm:spPr/>
      <dgm:t>
        <a:bodyPr/>
        <a:lstStyle/>
        <a:p>
          <a:endParaRPr lang="es-CO"/>
        </a:p>
      </dgm:t>
    </dgm:pt>
    <dgm:pt modelId="{272446B4-D98C-4034-BE72-857E2D2B5DC6}" type="pres">
      <dgm:prSet presAssocID="{2E49C8D4-53D2-4E5E-924A-EAEC9222E7A5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7C973590-C5F4-4A3F-B6FD-E47DD6E6BDF2}" type="pres">
      <dgm:prSet presAssocID="{FE80AEF6-7313-47EF-9D3D-891988339D03}" presName="sibTrans" presStyleLbl="sibTrans2D1" presStyleIdx="3" presStyleCnt="5"/>
      <dgm:spPr/>
      <dgm:t>
        <a:bodyPr/>
        <a:lstStyle/>
        <a:p>
          <a:endParaRPr lang="es-CO"/>
        </a:p>
      </dgm:t>
    </dgm:pt>
    <dgm:pt modelId="{4D7DCD22-53E2-4522-9542-5DBA11CB7D97}" type="pres">
      <dgm:prSet presAssocID="{FE80AEF6-7313-47EF-9D3D-891988339D03}" presName="connectorText" presStyleLbl="sibTrans2D1" presStyleIdx="3" presStyleCnt="5"/>
      <dgm:spPr/>
      <dgm:t>
        <a:bodyPr/>
        <a:lstStyle/>
        <a:p>
          <a:endParaRPr lang="es-CO"/>
        </a:p>
      </dgm:t>
    </dgm:pt>
    <dgm:pt modelId="{3C5D819F-A7AA-47E6-8651-E8125A36DCFD}" type="pres">
      <dgm:prSet presAssocID="{2E947B85-CF87-4AB1-B828-7D17ED4D74F9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D386CC2-4F6F-44C4-85EC-62E9A92358BB}" type="pres">
      <dgm:prSet presAssocID="{6F67B70B-75BE-40BB-AD85-C7C280748F05}" presName="sibTrans" presStyleLbl="sibTrans2D1" presStyleIdx="4" presStyleCnt="5"/>
      <dgm:spPr/>
      <dgm:t>
        <a:bodyPr/>
        <a:lstStyle/>
        <a:p>
          <a:endParaRPr lang="es-CO"/>
        </a:p>
      </dgm:t>
    </dgm:pt>
    <dgm:pt modelId="{699173CA-DEEB-4107-84AA-EDAB62DE3980}" type="pres">
      <dgm:prSet presAssocID="{6F67B70B-75BE-40BB-AD85-C7C280748F05}" presName="connectorText" presStyleLbl="sibTrans2D1" presStyleIdx="4" presStyleCnt="5"/>
      <dgm:spPr/>
      <dgm:t>
        <a:bodyPr/>
        <a:lstStyle/>
        <a:p>
          <a:endParaRPr lang="es-CO"/>
        </a:p>
      </dgm:t>
    </dgm:pt>
    <dgm:pt modelId="{A3006FD1-24D6-4966-9378-A24A681C9FA7}" type="pres">
      <dgm:prSet presAssocID="{689A10CA-5D8F-4AF5-9EB8-B775C6926753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DFED9E11-A582-4C66-85A1-9AEAA19D73B7}" type="presOf" srcId="{7FB7D387-D87A-457A-AB11-D61CFDB3E374}" destId="{C57A3CBC-305E-4E51-A51E-7C5C10B72828}" srcOrd="0" destOrd="0" presId="urn:microsoft.com/office/officeart/2005/8/layout/process5"/>
    <dgm:cxn modelId="{268B4E07-0A70-4575-B7B1-ECCB1FC6D0DB}" type="presOf" srcId="{7B2747B3-9454-4CFC-8825-7362CC0DD44A}" destId="{2FDB88D5-05D9-48ED-83D3-92445DD11914}" srcOrd="0" destOrd="0" presId="urn:microsoft.com/office/officeart/2005/8/layout/process5"/>
    <dgm:cxn modelId="{AFB5D67F-119E-48FF-8886-E9049AA13F6D}" srcId="{65F1AE9F-4CA5-4B11-A085-18F9D7C916E9}" destId="{689A10CA-5D8F-4AF5-9EB8-B775C6926753}" srcOrd="5" destOrd="0" parTransId="{318C34AE-4DAD-4EAA-9FD5-C5AD4B7411A3}" sibTransId="{81D59B43-B0A4-4645-9045-04F39F946A5D}"/>
    <dgm:cxn modelId="{224EBDB8-7572-43B7-8A46-95F98B925418}" srcId="{65F1AE9F-4CA5-4B11-A085-18F9D7C916E9}" destId="{7FB7D387-D87A-457A-AB11-D61CFDB3E374}" srcOrd="2" destOrd="0" parTransId="{52F8230C-7213-4CFA-A069-59D3155217FB}" sibTransId="{31FC9710-8408-4BA3-8C04-C5C054659B46}"/>
    <dgm:cxn modelId="{50262411-B0DC-4232-8ED0-9A2A27A26C06}" type="presOf" srcId="{689A10CA-5D8F-4AF5-9EB8-B775C6926753}" destId="{A3006FD1-24D6-4966-9378-A24A681C9FA7}" srcOrd="0" destOrd="0" presId="urn:microsoft.com/office/officeart/2005/8/layout/process5"/>
    <dgm:cxn modelId="{2DE58E15-8B45-4C4B-99B8-6CDF87CBC37C}" type="presOf" srcId="{223DF133-FCD1-4DAF-854A-893921722177}" destId="{ABD72994-0DDC-40E7-B16D-BDB3AEFC262F}" srcOrd="0" destOrd="0" presId="urn:microsoft.com/office/officeart/2005/8/layout/process5"/>
    <dgm:cxn modelId="{91896C09-3E1A-4F34-BA94-8E9F8F15E239}" type="presOf" srcId="{31FC9710-8408-4BA3-8C04-C5C054659B46}" destId="{2B6832C4-71F3-4D5B-A4BF-2E0AA5A087A7}" srcOrd="0" destOrd="0" presId="urn:microsoft.com/office/officeart/2005/8/layout/process5"/>
    <dgm:cxn modelId="{3CBFAD4D-BCEB-439E-A358-E0535BDDE729}" type="presOf" srcId="{7B2747B3-9454-4CFC-8825-7362CC0DD44A}" destId="{96AD3587-04DA-4A09-9600-72B16595FFE9}" srcOrd="1" destOrd="0" presId="urn:microsoft.com/office/officeart/2005/8/layout/process5"/>
    <dgm:cxn modelId="{FE153889-ED9B-4A4A-9615-20377A06ED25}" srcId="{65F1AE9F-4CA5-4B11-A085-18F9D7C916E9}" destId="{223DF133-FCD1-4DAF-854A-893921722177}" srcOrd="0" destOrd="0" parTransId="{09FC516A-68F8-463E-BE32-13DD67FFE990}" sibTransId="{1A9600DB-FB5C-4EAB-90D4-488DA45165FF}"/>
    <dgm:cxn modelId="{679DC71D-DC89-4A85-954E-FD3448367443}" type="presOf" srcId="{31FC9710-8408-4BA3-8C04-C5C054659B46}" destId="{D83DC11F-95A3-4F97-A841-3B71ACA6B781}" srcOrd="1" destOrd="0" presId="urn:microsoft.com/office/officeart/2005/8/layout/process5"/>
    <dgm:cxn modelId="{69BB9F16-8122-4B2B-ACF1-F41A996FE420}" type="presOf" srcId="{13B19BE3-EDAE-4B90-A4FB-F9C7E445A8B8}" destId="{AF998DDF-B286-451A-B733-808D399B5DBD}" srcOrd="0" destOrd="0" presId="urn:microsoft.com/office/officeart/2005/8/layout/process5"/>
    <dgm:cxn modelId="{231CAE2A-501F-4035-B38D-A31A12C8545C}" srcId="{65F1AE9F-4CA5-4B11-A085-18F9D7C916E9}" destId="{2E947B85-CF87-4AB1-B828-7D17ED4D74F9}" srcOrd="4" destOrd="0" parTransId="{CA3AFFE9-EEEB-4C54-9DD9-8EC908E36E14}" sibTransId="{6F67B70B-75BE-40BB-AD85-C7C280748F05}"/>
    <dgm:cxn modelId="{AA9AC0E7-8FB9-4F8E-98B0-F48E794CCB03}" type="presOf" srcId="{FE80AEF6-7313-47EF-9D3D-891988339D03}" destId="{7C973590-C5F4-4A3F-B6FD-E47DD6E6BDF2}" srcOrd="0" destOrd="0" presId="urn:microsoft.com/office/officeart/2005/8/layout/process5"/>
    <dgm:cxn modelId="{46162751-67F3-47FA-8538-6276774CFCEC}" type="presOf" srcId="{2E49C8D4-53D2-4E5E-924A-EAEC9222E7A5}" destId="{272446B4-D98C-4034-BE72-857E2D2B5DC6}" srcOrd="0" destOrd="0" presId="urn:microsoft.com/office/officeart/2005/8/layout/process5"/>
    <dgm:cxn modelId="{2C57C3E5-A195-4FB1-B150-F96F094BD133}" type="presOf" srcId="{6F67B70B-75BE-40BB-AD85-C7C280748F05}" destId="{699173CA-DEEB-4107-84AA-EDAB62DE3980}" srcOrd="1" destOrd="0" presId="urn:microsoft.com/office/officeart/2005/8/layout/process5"/>
    <dgm:cxn modelId="{FBA55A33-58C3-4536-95F8-E1AFF5192450}" type="presOf" srcId="{2E947B85-CF87-4AB1-B828-7D17ED4D74F9}" destId="{3C5D819F-A7AA-47E6-8651-E8125A36DCFD}" srcOrd="0" destOrd="0" presId="urn:microsoft.com/office/officeart/2005/8/layout/process5"/>
    <dgm:cxn modelId="{34403CE5-B904-416D-AE30-3BF5AFE51F64}" type="presOf" srcId="{1A9600DB-FB5C-4EAB-90D4-488DA45165FF}" destId="{B486B3FC-EE4B-4CD4-BAFF-506B55CFE418}" srcOrd="1" destOrd="0" presId="urn:microsoft.com/office/officeart/2005/8/layout/process5"/>
    <dgm:cxn modelId="{D5DC93A8-03B5-4AF8-ABF9-7ED4F556E5F6}" srcId="{65F1AE9F-4CA5-4B11-A085-18F9D7C916E9}" destId="{2E49C8D4-53D2-4E5E-924A-EAEC9222E7A5}" srcOrd="3" destOrd="0" parTransId="{DC7B1853-366E-4F07-B7D6-DBACDFA32CB0}" sibTransId="{FE80AEF6-7313-47EF-9D3D-891988339D03}"/>
    <dgm:cxn modelId="{6B07E085-DFC6-46D8-9FE1-B1F95DB58AD1}" type="presOf" srcId="{1A9600DB-FB5C-4EAB-90D4-488DA45165FF}" destId="{6743765A-B029-49CA-9274-F47734D9F023}" srcOrd="0" destOrd="0" presId="urn:microsoft.com/office/officeart/2005/8/layout/process5"/>
    <dgm:cxn modelId="{0655B713-4916-45F5-A037-C29DDD24F82B}" type="presOf" srcId="{6F67B70B-75BE-40BB-AD85-C7C280748F05}" destId="{FD386CC2-4F6F-44C4-85EC-62E9A92358BB}" srcOrd="0" destOrd="0" presId="urn:microsoft.com/office/officeart/2005/8/layout/process5"/>
    <dgm:cxn modelId="{29567967-FD5A-41AD-99CE-0B70EF942EF8}" type="presOf" srcId="{FE80AEF6-7313-47EF-9D3D-891988339D03}" destId="{4D7DCD22-53E2-4522-9542-5DBA11CB7D97}" srcOrd="1" destOrd="0" presId="urn:microsoft.com/office/officeart/2005/8/layout/process5"/>
    <dgm:cxn modelId="{FDCD0B3A-5F64-4D8E-BC77-905434C0A588}" type="presOf" srcId="{65F1AE9F-4CA5-4B11-A085-18F9D7C916E9}" destId="{D2EF4F0B-CD5F-4752-A59D-6BB27FB30446}" srcOrd="0" destOrd="0" presId="urn:microsoft.com/office/officeart/2005/8/layout/process5"/>
    <dgm:cxn modelId="{17ED739E-3A18-4BC5-8E2D-2AC4E406ED54}" srcId="{65F1AE9F-4CA5-4B11-A085-18F9D7C916E9}" destId="{13B19BE3-EDAE-4B90-A4FB-F9C7E445A8B8}" srcOrd="1" destOrd="0" parTransId="{16E79E59-C13E-47CF-A3AA-6E344718A6C8}" sibTransId="{7B2747B3-9454-4CFC-8825-7362CC0DD44A}"/>
    <dgm:cxn modelId="{16B0D99C-9392-4166-9DAE-7DE1AD98B404}" type="presParOf" srcId="{D2EF4F0B-CD5F-4752-A59D-6BB27FB30446}" destId="{ABD72994-0DDC-40E7-B16D-BDB3AEFC262F}" srcOrd="0" destOrd="0" presId="urn:microsoft.com/office/officeart/2005/8/layout/process5"/>
    <dgm:cxn modelId="{6EE4E803-1259-4C83-A968-595A8D110B96}" type="presParOf" srcId="{D2EF4F0B-CD5F-4752-A59D-6BB27FB30446}" destId="{6743765A-B029-49CA-9274-F47734D9F023}" srcOrd="1" destOrd="0" presId="urn:microsoft.com/office/officeart/2005/8/layout/process5"/>
    <dgm:cxn modelId="{27A79728-69F2-4853-89B7-FA43AFF77993}" type="presParOf" srcId="{6743765A-B029-49CA-9274-F47734D9F023}" destId="{B486B3FC-EE4B-4CD4-BAFF-506B55CFE418}" srcOrd="0" destOrd="0" presId="urn:microsoft.com/office/officeart/2005/8/layout/process5"/>
    <dgm:cxn modelId="{EE8C3241-A60F-46F2-9D0B-8454B4E1F7E9}" type="presParOf" srcId="{D2EF4F0B-CD5F-4752-A59D-6BB27FB30446}" destId="{AF998DDF-B286-451A-B733-808D399B5DBD}" srcOrd="2" destOrd="0" presId="urn:microsoft.com/office/officeart/2005/8/layout/process5"/>
    <dgm:cxn modelId="{E74BBA8E-5C7A-4F11-8166-0C5EAEF4BFB0}" type="presParOf" srcId="{D2EF4F0B-CD5F-4752-A59D-6BB27FB30446}" destId="{2FDB88D5-05D9-48ED-83D3-92445DD11914}" srcOrd="3" destOrd="0" presId="urn:microsoft.com/office/officeart/2005/8/layout/process5"/>
    <dgm:cxn modelId="{8A038D21-DCFC-44B7-95E1-24246BCCE4B6}" type="presParOf" srcId="{2FDB88D5-05D9-48ED-83D3-92445DD11914}" destId="{96AD3587-04DA-4A09-9600-72B16595FFE9}" srcOrd="0" destOrd="0" presId="urn:microsoft.com/office/officeart/2005/8/layout/process5"/>
    <dgm:cxn modelId="{C78B90F8-CDE8-4149-8F1D-97AF44749DCE}" type="presParOf" srcId="{D2EF4F0B-CD5F-4752-A59D-6BB27FB30446}" destId="{C57A3CBC-305E-4E51-A51E-7C5C10B72828}" srcOrd="4" destOrd="0" presId="urn:microsoft.com/office/officeart/2005/8/layout/process5"/>
    <dgm:cxn modelId="{7D67EB34-6A41-4A38-ACC1-B0B64A52D4E8}" type="presParOf" srcId="{D2EF4F0B-CD5F-4752-A59D-6BB27FB30446}" destId="{2B6832C4-71F3-4D5B-A4BF-2E0AA5A087A7}" srcOrd="5" destOrd="0" presId="urn:microsoft.com/office/officeart/2005/8/layout/process5"/>
    <dgm:cxn modelId="{834DF1A8-BF58-484D-B5AF-65C1EA8CC4E5}" type="presParOf" srcId="{2B6832C4-71F3-4D5B-A4BF-2E0AA5A087A7}" destId="{D83DC11F-95A3-4F97-A841-3B71ACA6B781}" srcOrd="0" destOrd="0" presId="urn:microsoft.com/office/officeart/2005/8/layout/process5"/>
    <dgm:cxn modelId="{C819F8A3-8C44-471D-8779-57680814FD54}" type="presParOf" srcId="{D2EF4F0B-CD5F-4752-A59D-6BB27FB30446}" destId="{272446B4-D98C-4034-BE72-857E2D2B5DC6}" srcOrd="6" destOrd="0" presId="urn:microsoft.com/office/officeart/2005/8/layout/process5"/>
    <dgm:cxn modelId="{4E7B97DA-FDF4-4D17-8D65-ABE6A7418421}" type="presParOf" srcId="{D2EF4F0B-CD5F-4752-A59D-6BB27FB30446}" destId="{7C973590-C5F4-4A3F-B6FD-E47DD6E6BDF2}" srcOrd="7" destOrd="0" presId="urn:microsoft.com/office/officeart/2005/8/layout/process5"/>
    <dgm:cxn modelId="{8942626C-316D-4FE5-AF6F-408A0BF720D5}" type="presParOf" srcId="{7C973590-C5F4-4A3F-B6FD-E47DD6E6BDF2}" destId="{4D7DCD22-53E2-4522-9542-5DBA11CB7D97}" srcOrd="0" destOrd="0" presId="urn:microsoft.com/office/officeart/2005/8/layout/process5"/>
    <dgm:cxn modelId="{F213C852-D08E-45AB-97E3-50600EB729F3}" type="presParOf" srcId="{D2EF4F0B-CD5F-4752-A59D-6BB27FB30446}" destId="{3C5D819F-A7AA-47E6-8651-E8125A36DCFD}" srcOrd="8" destOrd="0" presId="urn:microsoft.com/office/officeart/2005/8/layout/process5"/>
    <dgm:cxn modelId="{E3458D81-E150-423E-A615-B9805F215A5A}" type="presParOf" srcId="{D2EF4F0B-CD5F-4752-A59D-6BB27FB30446}" destId="{FD386CC2-4F6F-44C4-85EC-62E9A92358BB}" srcOrd="9" destOrd="0" presId="urn:microsoft.com/office/officeart/2005/8/layout/process5"/>
    <dgm:cxn modelId="{0E32B4E0-19FD-439C-8040-681FB09FBEE0}" type="presParOf" srcId="{FD386CC2-4F6F-44C4-85EC-62E9A92358BB}" destId="{699173CA-DEEB-4107-84AA-EDAB62DE3980}" srcOrd="0" destOrd="0" presId="urn:microsoft.com/office/officeart/2005/8/layout/process5"/>
    <dgm:cxn modelId="{F569A12E-F984-451E-AB7D-73554E9120D9}" type="presParOf" srcId="{D2EF4F0B-CD5F-4752-A59D-6BB27FB30446}" destId="{A3006FD1-24D6-4966-9378-A24A681C9FA7}" srcOrd="10" destOrd="0" presId="urn:microsoft.com/office/officeart/2005/8/layout/process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E4CAFC9-E2D5-4C4A-B9F1-35F2CA22DE50}" type="datetimeFigureOut">
              <a:rPr lang="es-CO"/>
              <a:pPr>
                <a:defRPr/>
              </a:pPr>
              <a:t>23/04/2014</a:t>
            </a:fld>
            <a:endParaRPr lang="es-CO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38475" cy="461963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338" y="8772525"/>
            <a:ext cx="3038475" cy="461963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069695D-E2C8-4596-9326-D1EA974AB4A4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17089971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7F77366-42C9-45F9-97BD-BE64CBFB4A19}" type="datetimeFigureOut">
              <a:rPr lang="es-CO"/>
              <a:pPr>
                <a:defRPr/>
              </a:pPr>
              <a:t>23/04/2014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pPr lvl="0"/>
            <a:endParaRPr lang="es-CO" noProof="0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38475" cy="461963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338" y="8772525"/>
            <a:ext cx="3038475" cy="461963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DC6E8F6-BA6A-45A6-B112-731013EAF498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5878116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>
          <a:xfrm>
            <a:off x="701675" y="4387850"/>
            <a:ext cx="5607050" cy="4156075"/>
          </a:xfrm>
          <a:prstGeom prst="rect">
            <a:avLst/>
          </a:prstGeom>
        </p:spPr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C6E8F6-BA6A-45A6-B112-731013EAF498}" type="slidenum">
              <a:rPr lang="es-CO" smtClean="0"/>
              <a:pPr>
                <a:defRPr/>
              </a:pPr>
              <a:t>1</a:t>
            </a:fld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33670359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2 Marcador de notas"/>
          <p:cNvSpPr>
            <a:spLocks noGrp="1"/>
          </p:cNvSpPr>
          <p:nvPr>
            <p:ph type="body" idx="1"/>
          </p:nvPr>
        </p:nvSpPr>
        <p:spPr bwMode="auto">
          <a:xfrm>
            <a:off x="701675" y="4387850"/>
            <a:ext cx="5607050" cy="41560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it-IT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5DC7ED-0DCB-4B55-B9C0-0A7D9421D852}" type="slidenum">
              <a:rPr lang="es-CO" smtClean="0"/>
              <a:pPr>
                <a:defRPr/>
              </a:pPr>
              <a:t>12</a:t>
            </a:fld>
            <a:endParaRPr lang="es-CO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2 Marcador de notas"/>
          <p:cNvSpPr>
            <a:spLocks noGrp="1"/>
          </p:cNvSpPr>
          <p:nvPr>
            <p:ph type="body" idx="1"/>
          </p:nvPr>
        </p:nvSpPr>
        <p:spPr bwMode="auto">
          <a:xfrm>
            <a:off x="701675" y="4387850"/>
            <a:ext cx="5607050" cy="41560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it-IT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5DC7ED-0DCB-4B55-B9C0-0A7D9421D852}" type="slidenum">
              <a:rPr lang="es-CO" smtClean="0"/>
              <a:pPr>
                <a:defRPr/>
              </a:pPr>
              <a:t>13</a:t>
            </a:fld>
            <a:endParaRPr lang="es-CO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2 Marcador de notas"/>
          <p:cNvSpPr>
            <a:spLocks noGrp="1"/>
          </p:cNvSpPr>
          <p:nvPr>
            <p:ph type="body" idx="1"/>
          </p:nvPr>
        </p:nvSpPr>
        <p:spPr bwMode="auto">
          <a:xfrm>
            <a:off x="701675" y="4387850"/>
            <a:ext cx="5607050" cy="41560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it-IT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5DC7ED-0DCB-4B55-B9C0-0A7D9421D852}" type="slidenum">
              <a:rPr lang="es-CO" smtClean="0"/>
              <a:pPr>
                <a:defRPr/>
              </a:pPr>
              <a:t>2</a:t>
            </a:fld>
            <a:endParaRPr lang="es-CO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2 Marcador de notas"/>
          <p:cNvSpPr>
            <a:spLocks noGrp="1"/>
          </p:cNvSpPr>
          <p:nvPr>
            <p:ph type="body" idx="1"/>
          </p:nvPr>
        </p:nvSpPr>
        <p:spPr bwMode="auto">
          <a:xfrm>
            <a:off x="701675" y="4387850"/>
            <a:ext cx="5607050" cy="41560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it-IT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5DC7ED-0DCB-4B55-B9C0-0A7D9421D852}" type="slidenum">
              <a:rPr lang="es-CO" smtClean="0"/>
              <a:pPr>
                <a:defRPr/>
              </a:pPr>
              <a:t>3</a:t>
            </a:fld>
            <a:endParaRPr lang="es-CO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2 Marcador de notas"/>
          <p:cNvSpPr>
            <a:spLocks noGrp="1"/>
          </p:cNvSpPr>
          <p:nvPr>
            <p:ph type="body" idx="1"/>
          </p:nvPr>
        </p:nvSpPr>
        <p:spPr bwMode="auto">
          <a:xfrm>
            <a:off x="701675" y="4387850"/>
            <a:ext cx="5607050" cy="41560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it-IT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5DC7ED-0DCB-4B55-B9C0-0A7D9421D852}" type="slidenum">
              <a:rPr lang="es-CO" smtClean="0"/>
              <a:pPr>
                <a:defRPr/>
              </a:pPr>
              <a:t>4</a:t>
            </a:fld>
            <a:endParaRPr lang="es-CO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2 Marcador de notas"/>
          <p:cNvSpPr>
            <a:spLocks noGrp="1"/>
          </p:cNvSpPr>
          <p:nvPr>
            <p:ph type="body" idx="1"/>
          </p:nvPr>
        </p:nvSpPr>
        <p:spPr bwMode="auto">
          <a:xfrm>
            <a:off x="701675" y="4387850"/>
            <a:ext cx="5607050" cy="41560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it-IT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5DC7ED-0DCB-4B55-B9C0-0A7D9421D852}" type="slidenum">
              <a:rPr lang="es-CO" smtClean="0"/>
              <a:pPr>
                <a:defRPr/>
              </a:pPr>
              <a:t>5</a:t>
            </a:fld>
            <a:endParaRPr lang="es-CO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2 Marcador de notas"/>
          <p:cNvSpPr>
            <a:spLocks noGrp="1"/>
          </p:cNvSpPr>
          <p:nvPr>
            <p:ph type="body" idx="1"/>
          </p:nvPr>
        </p:nvSpPr>
        <p:spPr bwMode="auto">
          <a:xfrm>
            <a:off x="701675" y="4387850"/>
            <a:ext cx="5607050" cy="41560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it-IT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5DC7ED-0DCB-4B55-B9C0-0A7D9421D852}" type="slidenum">
              <a:rPr lang="es-CO" smtClean="0"/>
              <a:pPr>
                <a:defRPr/>
              </a:pPr>
              <a:t>6</a:t>
            </a:fld>
            <a:endParaRPr lang="es-CO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2 Marcador de notas"/>
          <p:cNvSpPr>
            <a:spLocks noGrp="1"/>
          </p:cNvSpPr>
          <p:nvPr>
            <p:ph type="body" idx="1"/>
          </p:nvPr>
        </p:nvSpPr>
        <p:spPr bwMode="auto">
          <a:xfrm>
            <a:off x="701675" y="4387850"/>
            <a:ext cx="5607050" cy="41560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228600" indent="-228600">
              <a:buAutoNum type="arabicPeriod"/>
            </a:pPr>
            <a:r>
              <a:rPr lang="it-IT" baseline="0" dirty="0" smtClean="0"/>
              <a:t>Identificacion</a:t>
            </a:r>
          </a:p>
          <a:p>
            <a:pPr marL="228600" indent="-228600">
              <a:buAutoNum type="arabicPeriod"/>
            </a:pPr>
            <a:r>
              <a:rPr lang="it-IT" baseline="0" dirty="0" smtClean="0"/>
              <a:t>Experiencia, educacion, </a:t>
            </a:r>
          </a:p>
          <a:p>
            <a:pPr marL="228600" indent="-228600">
              <a:buAutoNum type="arabicPeriod"/>
            </a:pPr>
            <a:r>
              <a:rPr lang="it-IT" baseline="0" dirty="0" smtClean="0"/>
              <a:t>Mision</a:t>
            </a:r>
          </a:p>
          <a:p>
            <a:pPr marL="228600" indent="-228600">
              <a:buAutoNum type="arabicPeriod"/>
            </a:pPr>
            <a:r>
              <a:rPr lang="it-IT" baseline="0" dirty="0" smtClean="0"/>
              <a:t>Ubicacion</a:t>
            </a:r>
          </a:p>
          <a:p>
            <a:pPr marL="228600" indent="-228600">
              <a:buAutoNum type="arabicPeriod"/>
            </a:pPr>
            <a:r>
              <a:rPr lang="it-IT" baseline="0" dirty="0" smtClean="0"/>
              <a:t>Relaciones con otros cargos</a:t>
            </a:r>
          </a:p>
          <a:p>
            <a:pPr marL="228600" indent="-228600">
              <a:buAutoNum type="arabicPeriod"/>
            </a:pPr>
            <a:r>
              <a:rPr lang="it-IT" baseline="0" dirty="0" smtClean="0"/>
              <a:t>Responsabilidades</a:t>
            </a:r>
          </a:p>
          <a:p>
            <a:pPr marL="228600" indent="-228600">
              <a:buAutoNum type="arabicPeriod"/>
            </a:pPr>
            <a:r>
              <a:rPr lang="it-IT" baseline="0" dirty="0" smtClean="0"/>
              <a:t>Funciones </a:t>
            </a:r>
          </a:p>
          <a:p>
            <a:pPr marL="228600" indent="-228600">
              <a:buAutoNum type="arabicPeriod"/>
            </a:pPr>
            <a:r>
              <a:rPr lang="it-IT" baseline="0" smtClean="0"/>
              <a:t>competencias</a:t>
            </a:r>
            <a:endParaRPr lang="it-IT" baseline="0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5DC7ED-0DCB-4B55-B9C0-0A7D9421D852}" type="slidenum">
              <a:rPr lang="es-CO" smtClean="0"/>
              <a:pPr>
                <a:defRPr/>
              </a:pPr>
              <a:t>9</a:t>
            </a:fld>
            <a:endParaRPr lang="es-CO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2 Marcador de notas"/>
          <p:cNvSpPr>
            <a:spLocks noGrp="1"/>
          </p:cNvSpPr>
          <p:nvPr>
            <p:ph type="body" idx="1"/>
          </p:nvPr>
        </p:nvSpPr>
        <p:spPr bwMode="auto">
          <a:xfrm>
            <a:off x="701675" y="4387850"/>
            <a:ext cx="5607050" cy="41560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it-IT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5DC7ED-0DCB-4B55-B9C0-0A7D9421D852}" type="slidenum">
              <a:rPr lang="es-CO" smtClean="0"/>
              <a:pPr>
                <a:defRPr/>
              </a:pPr>
              <a:t>10</a:t>
            </a:fld>
            <a:endParaRPr lang="es-CO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2 Marcador de notas"/>
          <p:cNvSpPr>
            <a:spLocks noGrp="1"/>
          </p:cNvSpPr>
          <p:nvPr>
            <p:ph type="body" idx="1"/>
          </p:nvPr>
        </p:nvSpPr>
        <p:spPr bwMode="auto">
          <a:xfrm>
            <a:off x="701675" y="4387850"/>
            <a:ext cx="5607050" cy="41560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it-IT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5DC7ED-0DCB-4B55-B9C0-0A7D9421D852}" type="slidenum">
              <a:rPr lang="es-CO" smtClean="0"/>
              <a:pPr>
                <a:defRPr/>
              </a:pPr>
              <a:t>11</a:t>
            </a:fld>
            <a:endParaRPr lang="es-CO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29F69-76C8-4876-A7E5-933A21FA56DC}" type="datetime1">
              <a:rPr lang="es-CO"/>
              <a:pPr>
                <a:defRPr/>
              </a:pPr>
              <a:t>23/04/2014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97179-54FE-4AFA-A8F6-4A043C54580C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7C522-1F79-474D-B964-D410541331F2}" type="datetime1">
              <a:rPr lang="es-CO"/>
              <a:pPr>
                <a:defRPr/>
              </a:pPr>
              <a:t>23/04/2014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3668F-49C3-437C-A86A-5C523603A2D1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9D4D3-1970-406E-90DA-03B895DC8899}" type="datetime1">
              <a:rPr lang="es-CO"/>
              <a:pPr>
                <a:defRPr/>
              </a:pPr>
              <a:t>23/04/2014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C9A05-F73B-4124-BDA0-D42E87DB50AB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2AF35-708C-4FFB-ADF7-3BBC05FB1C87}" type="datetime1">
              <a:rPr lang="es-CO"/>
              <a:pPr>
                <a:defRPr/>
              </a:pPr>
              <a:t>23/04/2014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A4C6F-9437-44D0-BBF6-218C9CC4210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D50192-F6C6-4BFD-83B2-20FF0FE0A593}" type="datetime1">
              <a:rPr lang="es-CO"/>
              <a:pPr>
                <a:defRPr/>
              </a:pPr>
              <a:t>23/04/2014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5B150-B8BB-4289-B8CC-B722ACB450B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55CD2-13FC-4891-8FF4-C80E408C7503}" type="datetime1">
              <a:rPr lang="es-CO"/>
              <a:pPr>
                <a:defRPr/>
              </a:pPr>
              <a:t>23/04/2014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10DCB-29A4-4DB2-92E5-4062C975C32D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C590C-70EB-46D3-9662-598ED6936C5E}" type="datetime1">
              <a:rPr lang="es-CO"/>
              <a:pPr>
                <a:defRPr/>
              </a:pPr>
              <a:t>23/04/2014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B9A4B-5146-44B6-A7B4-53D1FFC1C233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403E5-8E47-4F19-87E2-9A2779A9D4FA}" type="datetime1">
              <a:rPr lang="es-CO"/>
              <a:pPr>
                <a:defRPr/>
              </a:pPr>
              <a:t>23/04/2014</a:t>
            </a:fld>
            <a:endParaRPr lang="es-CO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52E5E-4F1E-422A-9619-552DBBBDE87C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646F8-9F0F-460B-8CEC-ED0963A15F70}" type="datetime1">
              <a:rPr lang="es-CO"/>
              <a:pPr>
                <a:defRPr/>
              </a:pPr>
              <a:t>23/04/2014</a:t>
            </a:fld>
            <a:endParaRPr lang="es-CO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FC12B-6E3C-4806-A35B-638F90B6716B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B19DD-70DB-490D-A7AA-A0E94EAE9D7D}" type="datetime1">
              <a:rPr lang="es-CO"/>
              <a:pPr>
                <a:defRPr/>
              </a:pPr>
              <a:t>23/04/2014</a:t>
            </a:fld>
            <a:endParaRPr lang="es-CO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2FB2A-2EC2-459A-8E42-DC0FF9E60CA3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46E24C-9E50-437E-99E7-641BA4142AEF}" type="datetime1">
              <a:rPr lang="es-CO"/>
              <a:pPr>
                <a:defRPr/>
              </a:pPr>
              <a:t>23/04/2014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4466B-46F1-44FA-9DDD-8652BBF59AC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A5ACE-A1F5-4F30-98DC-2BE1F503FC3B}" type="datetime1">
              <a:rPr lang="es-CO"/>
              <a:pPr>
                <a:defRPr/>
              </a:pPr>
              <a:t>23/04/2014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1FBC0-3817-4BC3-BAEE-543ED176347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CO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7ECC4-03F9-4F1B-8FC5-E96245C8824B}" type="datetime1">
              <a:rPr lang="es-CO"/>
              <a:pPr>
                <a:defRPr/>
              </a:pPr>
              <a:t>23/04/2014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AF214-F5D5-4ED7-8D0B-9005F041905D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08A90-D4FE-4633-B20B-4F5994D0CBA1}" type="datetime1">
              <a:rPr lang="es-CO"/>
              <a:pPr>
                <a:defRPr/>
              </a:pPr>
              <a:t>23/04/2014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2A4F2-8B9F-41CB-864E-5B58E988293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80D33-926C-4F96-99AE-9586E72F8291}" type="datetime1">
              <a:rPr lang="es-CO"/>
              <a:pPr>
                <a:defRPr/>
              </a:pPr>
              <a:t>23/04/2014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171F4-EBDD-4316-B359-71C4260E354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6F3E2-9335-4F10-B273-8D53E0A478C9}" type="datetimeFigureOut">
              <a:rPr lang="es-CO" smtClean="0"/>
              <a:pPr/>
              <a:t>23/04/2014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60419-9C80-4085-84D5-FE479B099AB5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42509913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6F3E2-9335-4F10-B273-8D53E0A478C9}" type="datetimeFigureOut">
              <a:rPr lang="es-CO" smtClean="0"/>
              <a:pPr/>
              <a:t>23/04/2014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60419-9C80-4085-84D5-FE479B099AB5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21457034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6F3E2-9335-4F10-B273-8D53E0A478C9}" type="datetimeFigureOut">
              <a:rPr lang="es-CO" smtClean="0"/>
              <a:pPr/>
              <a:t>23/04/2014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60419-9C80-4085-84D5-FE479B099AB5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23727669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6F3E2-9335-4F10-B273-8D53E0A478C9}" type="datetimeFigureOut">
              <a:rPr lang="es-CO" smtClean="0"/>
              <a:pPr/>
              <a:t>23/04/2014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60419-9C80-4085-84D5-FE479B099AB5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16692182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6F3E2-9335-4F10-B273-8D53E0A478C9}" type="datetimeFigureOut">
              <a:rPr lang="es-CO" smtClean="0"/>
              <a:pPr/>
              <a:t>23/04/2014</a:t>
            </a:fld>
            <a:endParaRPr lang="es-CO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60419-9C80-4085-84D5-FE479B099AB5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34242873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6F3E2-9335-4F10-B273-8D53E0A478C9}" type="datetimeFigureOut">
              <a:rPr lang="es-CO" smtClean="0"/>
              <a:pPr/>
              <a:t>23/04/2014</a:t>
            </a:fld>
            <a:endParaRPr lang="es-CO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60419-9C80-4085-84D5-FE479B099AB5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18121528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6F3E2-9335-4F10-B273-8D53E0A478C9}" type="datetimeFigureOut">
              <a:rPr lang="es-CO" smtClean="0"/>
              <a:pPr/>
              <a:t>23/04/2014</a:t>
            </a:fld>
            <a:endParaRPr lang="es-CO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60419-9C80-4085-84D5-FE479B099AB5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1852212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C001B-FFFE-46A3-A6F9-FCC0E0AB15C4}" type="datetime1">
              <a:rPr lang="es-CO"/>
              <a:pPr>
                <a:defRPr/>
              </a:pPr>
              <a:t>23/04/2014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76C6F-B2F9-4CA0-A925-F17E903323C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6F3E2-9335-4F10-B273-8D53E0A478C9}" type="datetimeFigureOut">
              <a:rPr lang="es-CO" smtClean="0"/>
              <a:pPr/>
              <a:t>23/04/2014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60419-9C80-4085-84D5-FE479B099AB5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13419945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dirty="0" smtClean="0"/>
              <a:t>Haga clic en el icono para agregar una imagen</a:t>
            </a:r>
            <a:endParaRPr lang="es-CO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6F3E2-9335-4F10-B273-8D53E0A478C9}" type="datetimeFigureOut">
              <a:rPr lang="es-CO" smtClean="0"/>
              <a:pPr/>
              <a:t>23/04/2014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60419-9C80-4085-84D5-FE479B099AB5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36811141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6F3E2-9335-4F10-B273-8D53E0A478C9}" type="datetimeFigureOut">
              <a:rPr lang="es-CO" smtClean="0"/>
              <a:pPr/>
              <a:t>23/04/2014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60419-9C80-4085-84D5-FE479B099AB5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327440152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6F3E2-9335-4F10-B273-8D53E0A478C9}" type="datetimeFigureOut">
              <a:rPr lang="es-CO" smtClean="0"/>
              <a:pPr/>
              <a:t>23/04/2014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60419-9C80-4085-84D5-FE479B099AB5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1704168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5CCAD-1ACC-41E0-B0E0-FD398A3F5613}" type="datetime1">
              <a:rPr lang="es-CO"/>
              <a:pPr>
                <a:defRPr/>
              </a:pPr>
              <a:t>23/04/2014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98BDF-4CE5-4FF8-8D3D-284EE4C95793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1BE0C-6B91-4182-8168-3BC83BAE857B}" type="datetime1">
              <a:rPr lang="es-CO"/>
              <a:pPr>
                <a:defRPr/>
              </a:pPr>
              <a:t>23/04/2014</a:t>
            </a:fld>
            <a:endParaRPr lang="es-CO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326DD-230E-4AC4-AFCC-23C64AE2BFFC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79E18-D44A-40AF-B79D-1007E9F7839F}" type="datetime1">
              <a:rPr lang="es-CO"/>
              <a:pPr>
                <a:defRPr/>
              </a:pPr>
              <a:t>23/04/2014</a:t>
            </a:fld>
            <a:endParaRPr lang="es-CO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A31AF-561B-4CAE-81AB-48891903D3C9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5E1B1-F20B-4A8C-B24E-E3D8FDEE9F46}" type="datetime1">
              <a:rPr lang="es-CO"/>
              <a:pPr>
                <a:defRPr/>
              </a:pPr>
              <a:t>23/04/2014</a:t>
            </a:fld>
            <a:endParaRPr lang="es-CO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2518B-627F-4CD9-A80D-1DD736157557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0ED72-67E0-4EB0-8370-54E58BD5440C}" type="datetime1">
              <a:rPr lang="es-CO"/>
              <a:pPr>
                <a:defRPr/>
              </a:pPr>
              <a:t>23/04/2014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B4192-8855-4BBE-A50F-A81CEB05CB68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CO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C5A2A-13BC-4D3A-9A29-F940BA46BE0D}" type="datetime1">
              <a:rPr lang="es-CO"/>
              <a:pPr>
                <a:defRPr/>
              </a:pPr>
              <a:t>23/04/2014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E701F-F8D2-4B9C-AF60-027967CEF7F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CO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C36DCC4-9BBD-4B39-BAA3-7AE6E0CE2CE9}" type="datetime1">
              <a:rPr lang="es-CO"/>
              <a:pPr>
                <a:defRPr/>
              </a:pPr>
              <a:t>23/04/2014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3C5F4C5-0F61-49D4-A217-852ABEB71110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CO" smtClean="0"/>
          </a:p>
        </p:txBody>
      </p:sp>
      <p:sp>
        <p:nvSpPr>
          <p:cNvPr id="2051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6567905-8962-424D-B5BE-1A40FBF4D517}" type="datetime1">
              <a:rPr lang="es-CO"/>
              <a:pPr>
                <a:defRPr/>
              </a:pPr>
              <a:t>23/04/2014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CEF1DC1-F207-4331-93A5-E9886809F58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CO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fld id="{6D16F3E2-9335-4F10-B273-8D53E0A478C9}" type="datetimeFigureOut">
              <a:rPr lang="es-CO" smtClean="0"/>
              <a:pPr/>
              <a:t>23/04/2014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charset="0"/>
              </a:defRPr>
            </a:lvl1pPr>
          </a:lstStyle>
          <a:p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fld id="{F7460419-9C80-4085-84D5-FE479B099AB5}" type="slidenum">
              <a:rPr lang="es-CO" smtClean="0"/>
              <a:pPr/>
              <a:t>‹Nº›</a:t>
            </a:fld>
            <a:endParaRPr 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0.xml"/><Relationship Id="rId5" Type="http://schemas.openxmlformats.org/officeDocument/2006/relationships/image" Target="../media/image9.pn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1.xml"/><Relationship Id="rId5" Type="http://schemas.openxmlformats.org/officeDocument/2006/relationships/image" Target="../media/image10.pn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2.xml"/><Relationship Id="rId6" Type="http://schemas.openxmlformats.org/officeDocument/2006/relationships/hyperlink" Target="http://observatorio.sena.edu.co/" TargetMode="External"/><Relationship Id="rId5" Type="http://schemas.openxmlformats.org/officeDocument/2006/relationships/image" Target="../media/image11.jpe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3.xml"/><Relationship Id="rId5" Type="http://schemas.openxmlformats.org/officeDocument/2006/relationships/image" Target="../media/image12.jpe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4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notesSlide" Target="../notesSlides/notesSlide5.xml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5" Type="http://schemas.openxmlformats.org/officeDocument/2006/relationships/image" Target="../media/image8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6 CuadroTexto"/>
          <p:cNvSpPr txBox="1">
            <a:spLocks noChangeArrowheads="1"/>
          </p:cNvSpPr>
          <p:nvPr/>
        </p:nvSpPr>
        <p:spPr bwMode="auto">
          <a:xfrm>
            <a:off x="-252536" y="692696"/>
            <a:ext cx="75612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2400" b="1" i="1" dirty="0" smtClean="0">
                <a:latin typeface="Gill Sans MT" pitchFamily="34" charset="0"/>
              </a:rPr>
              <a:t>OBJETIVOS DE LA GESTIÓN HUMANA</a:t>
            </a:r>
            <a:endParaRPr lang="es-ES" sz="2400" b="1" i="1" dirty="0">
              <a:latin typeface="Gill Sans MT" pitchFamily="34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7308850" y="6424613"/>
            <a:ext cx="18716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CO" sz="2400" b="1" dirty="0" smtClean="0">
                <a:latin typeface="Gill Sans MT" pitchFamily="34" charset="0"/>
              </a:rPr>
              <a:t>Julio </a:t>
            </a:r>
            <a:r>
              <a:rPr lang="es-CO" sz="2400" b="1" dirty="0">
                <a:latin typeface="Gill Sans MT" pitchFamily="34" charset="0"/>
              </a:rPr>
              <a:t>2013</a:t>
            </a:r>
            <a:endParaRPr lang="es-ES" sz="2400" b="1" dirty="0">
              <a:latin typeface="Gill Sans MT" pitchFamily="34" charset="0"/>
            </a:endParaRPr>
          </a:p>
        </p:txBody>
      </p:sp>
      <p:sp>
        <p:nvSpPr>
          <p:cNvPr id="3076" name="4 CuadroTexto"/>
          <p:cNvSpPr txBox="1">
            <a:spLocks noChangeArrowheads="1"/>
          </p:cNvSpPr>
          <p:nvPr/>
        </p:nvSpPr>
        <p:spPr bwMode="auto">
          <a:xfrm>
            <a:off x="73025" y="119063"/>
            <a:ext cx="55784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CO" b="1" i="1" dirty="0" smtClean="0"/>
              <a:t>Programa de Gestión de Talento Humano</a:t>
            </a:r>
          </a:p>
          <a:p>
            <a:pPr algn="r"/>
            <a:r>
              <a:rPr lang="es-CO" b="1" i="1" dirty="0" smtClean="0"/>
              <a:t>Centro de Comercio</a:t>
            </a:r>
            <a:endParaRPr lang="es-CO" b="1" i="1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3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FE0DB7-B41E-40C0-B70F-C98D17EA9133}" type="slidenum">
              <a:rPr lang="es-CO" smtClean="0"/>
              <a:pPr/>
              <a:t>10</a:t>
            </a:fld>
            <a:endParaRPr lang="es-CO" smtClean="0"/>
          </a:p>
        </p:txBody>
      </p:sp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/>
            <a:r>
              <a:rPr lang="es-CO" dirty="0" smtClean="0">
                <a:latin typeface="Gill Sans MT Condensed" pitchFamily="34" charset="0"/>
              </a:rPr>
              <a:t>3. REQUISITOS DEL PUESTO</a:t>
            </a:r>
          </a:p>
        </p:txBody>
      </p:sp>
      <p:pic>
        <p:nvPicPr>
          <p:cNvPr id="4" name="Picture 2" descr="http://www.monografias.com/trabajos94/manual-normas-y-procedimientos-gerencia-contabilidad/img31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24" y="946529"/>
            <a:ext cx="7786742" cy="58400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3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FE0DB7-B41E-40C0-B70F-C98D17EA9133}" type="slidenum">
              <a:rPr lang="es-CO" smtClean="0"/>
              <a:pPr/>
              <a:t>11</a:t>
            </a:fld>
            <a:endParaRPr lang="es-CO" smtClean="0"/>
          </a:p>
        </p:txBody>
      </p:sp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/>
            <a:r>
              <a:rPr lang="es-CO" dirty="0" smtClean="0">
                <a:latin typeface="Gill Sans MT Condensed" pitchFamily="34" charset="0"/>
              </a:rPr>
              <a:t>4. VALORACIÓN DE PUESTOS</a:t>
            </a:r>
          </a:p>
        </p:txBody>
      </p:sp>
      <p:sp>
        <p:nvSpPr>
          <p:cNvPr id="5" name="6 Marcador de contenido"/>
          <p:cNvSpPr>
            <a:spLocks noGrp="1"/>
          </p:cNvSpPr>
          <p:nvPr>
            <p:ph idx="1"/>
          </p:nvPr>
        </p:nvSpPr>
        <p:spPr>
          <a:xfrm>
            <a:off x="357158" y="4000504"/>
            <a:ext cx="8001056" cy="2500330"/>
          </a:xfrm>
        </p:spPr>
        <p:txBody>
          <a:bodyPr/>
          <a:lstStyle/>
          <a:p>
            <a:pPr marL="514350" indent="-514350" algn="just">
              <a:buAutoNum type="alphaUcPeriod"/>
            </a:pPr>
            <a:r>
              <a:rPr lang="it-IT" dirty="0" smtClean="0"/>
              <a:t>SISTEMA DE JERARQUIZACIÓN</a:t>
            </a:r>
          </a:p>
          <a:p>
            <a:pPr marL="514350" indent="-514350" algn="just">
              <a:buAutoNum type="alphaUcPeriod"/>
            </a:pPr>
            <a:r>
              <a:rPr lang="it-IT" dirty="0" smtClean="0"/>
              <a:t>CLASIFICACIÓN POR CATEGORIAS</a:t>
            </a:r>
          </a:p>
          <a:p>
            <a:pPr marL="514350" indent="-514350" algn="just">
              <a:buAutoNum type="alphaUcPeriod"/>
            </a:pPr>
            <a:r>
              <a:rPr lang="it-IT" dirty="0" smtClean="0"/>
              <a:t>COMPARACIÓN DE FACTORES</a:t>
            </a:r>
          </a:p>
          <a:p>
            <a:pPr marL="514350" indent="-514350" algn="just">
              <a:buAutoNum type="alphaUcPeriod"/>
            </a:pPr>
            <a:r>
              <a:rPr lang="it-IT" dirty="0" smtClean="0"/>
              <a:t>ASIGNACIÓN DE PUNTOS.</a:t>
            </a:r>
            <a:endParaRPr lang="it-IT" dirty="0"/>
          </a:p>
        </p:txBody>
      </p:sp>
      <p:pic>
        <p:nvPicPr>
          <p:cNvPr id="6" name="Picture 2" descr="https://lh3.googleusercontent.com/-NvX1JTjPavE/TXzfojmM-JI/AAAAAAAAAEk/cyBzAb5_oaE/s1600/Economist%2Billustratio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70" y="1214422"/>
            <a:ext cx="4581525" cy="27813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3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FE0DB7-B41E-40C0-B70F-C98D17EA9133}" type="slidenum">
              <a:rPr lang="es-CO" smtClean="0"/>
              <a:pPr/>
              <a:t>12</a:t>
            </a:fld>
            <a:endParaRPr lang="es-CO" smtClean="0"/>
          </a:p>
        </p:txBody>
      </p:sp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/>
            <a:r>
              <a:rPr lang="es-CO" dirty="0" smtClean="0">
                <a:latin typeface="Gill Sans MT Condensed" pitchFamily="34" charset="0"/>
              </a:rPr>
              <a:t>5. SITUACIÓN GENERAL DE SALARIOS</a:t>
            </a:r>
          </a:p>
        </p:txBody>
      </p:sp>
      <p:pic>
        <p:nvPicPr>
          <p:cNvPr id="11" name="Picture 2" descr="http://www.activolegal.com/web/images/salarioflexibl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14" y="1357298"/>
            <a:ext cx="6215106" cy="468937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11 CuadroTexto"/>
          <p:cNvSpPr txBox="1"/>
          <p:nvPr/>
        </p:nvSpPr>
        <p:spPr>
          <a:xfrm>
            <a:off x="7858148" y="3214686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>
                <a:hlinkClick r:id="rId6"/>
              </a:rPr>
              <a:t>CNO</a:t>
            </a:r>
            <a:endParaRPr lang="es-CO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3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FE0DB7-B41E-40C0-B70F-C98D17EA9133}" type="slidenum">
              <a:rPr lang="es-CO" smtClean="0"/>
              <a:pPr/>
              <a:t>13</a:t>
            </a:fld>
            <a:endParaRPr lang="es-CO" smtClean="0"/>
          </a:p>
        </p:txBody>
      </p:sp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/>
            <a:r>
              <a:rPr lang="es-CO" dirty="0" smtClean="0">
                <a:latin typeface="Gill Sans MT Condensed" pitchFamily="34" charset="0"/>
              </a:rPr>
              <a:t>6. DISEÑO DE ESTRUCTURA SALARIAL</a:t>
            </a:r>
          </a:p>
        </p:txBody>
      </p:sp>
      <p:pic>
        <p:nvPicPr>
          <p:cNvPr id="5" name="Picture 2" descr="http://www.aprendemas.com/Imagenes/NOTICIAS/Interior/grafica%20diferencias%20salarios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72" y="1643050"/>
            <a:ext cx="7500990" cy="471491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119438" y="3141663"/>
            <a:ext cx="576262" cy="1412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/>
          </a:p>
        </p:txBody>
      </p:sp>
      <p:sp>
        <p:nvSpPr>
          <p:cNvPr id="5" name="4 Rectángulo"/>
          <p:cNvSpPr/>
          <p:nvPr/>
        </p:nvSpPr>
        <p:spPr>
          <a:xfrm>
            <a:off x="3708400" y="2060575"/>
            <a:ext cx="123825" cy="1762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/>
          </a:p>
        </p:txBody>
      </p:sp>
      <p:sp>
        <p:nvSpPr>
          <p:cNvPr id="7" name="2 Título"/>
          <p:cNvSpPr txBox="1">
            <a:spLocks/>
          </p:cNvSpPr>
          <p:nvPr/>
        </p:nvSpPr>
        <p:spPr>
          <a:xfrm>
            <a:off x="2703513" y="1660525"/>
            <a:ext cx="6192837" cy="2308225"/>
          </a:xfrm>
          <a:prstGeom prst="rect">
            <a:avLst/>
          </a:prstGeom>
        </p:spPr>
        <p:txBody>
          <a:bodyPr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s-ES" sz="7200" b="1" dirty="0" smtClean="0">
                <a:latin typeface="Gill Sans MT" pitchFamily="34" charset="0"/>
                <a:ea typeface="+mn-ea"/>
                <a:cs typeface="+mn-cs"/>
              </a:rPr>
              <a:t>Gracias por su atención</a:t>
            </a:r>
            <a:endParaRPr lang="es-CO" sz="7200" b="1" dirty="0">
              <a:latin typeface="Gill Sans MT" pitchFamily="34" charset="0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83568" y="3282951"/>
            <a:ext cx="2071551" cy="32024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3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FE0DB7-B41E-40C0-B70F-C98D17EA9133}" type="slidenum">
              <a:rPr lang="es-CO" smtClean="0"/>
              <a:pPr/>
              <a:t>2</a:t>
            </a:fld>
            <a:endParaRPr lang="es-CO" smtClean="0"/>
          </a:p>
        </p:txBody>
      </p:sp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/>
            <a:r>
              <a:rPr lang="es-CO" dirty="0" smtClean="0">
                <a:latin typeface="Gill Sans MT Condensed" pitchFamily="34" charset="0"/>
              </a:rPr>
              <a:t>ADMINISTRACION DE SUELDOS Y SALARIOS</a:t>
            </a:r>
          </a:p>
        </p:txBody>
      </p:sp>
      <p:sp>
        <p:nvSpPr>
          <p:cNvPr id="4" name="6 Marcador de contenido"/>
          <p:cNvSpPr>
            <a:spLocks noGrp="1"/>
          </p:cNvSpPr>
          <p:nvPr>
            <p:ph idx="1"/>
          </p:nvPr>
        </p:nvSpPr>
        <p:spPr>
          <a:xfrm>
            <a:off x="251520" y="1556792"/>
            <a:ext cx="8229600" cy="4525963"/>
          </a:xfrm>
        </p:spPr>
        <p:txBody>
          <a:bodyPr/>
          <a:lstStyle/>
          <a:p>
            <a:pPr marL="514350" indent="-514350" algn="just">
              <a:buNone/>
            </a:pPr>
            <a:r>
              <a:rPr lang="it-IT" sz="4800" dirty="0" smtClean="0"/>
              <a:t>    Es </a:t>
            </a:r>
            <a:r>
              <a:rPr lang="it-IT" sz="4800" dirty="0" smtClean="0"/>
              <a:t>la administración </a:t>
            </a:r>
            <a:r>
              <a:rPr lang="it-IT" sz="4800" dirty="0" smtClean="0"/>
              <a:t>del Personal que comprenden </a:t>
            </a:r>
            <a:r>
              <a:rPr lang="it-IT" sz="4800" dirty="0" smtClean="0"/>
              <a:t>el Planeamiento, dirección </a:t>
            </a:r>
            <a:r>
              <a:rPr lang="it-IT" sz="4800" dirty="0" smtClean="0"/>
              <a:t>y control </a:t>
            </a:r>
            <a:r>
              <a:rPr lang="it-IT" sz="4800" dirty="0" smtClean="0"/>
              <a:t>de todas las fases de </a:t>
            </a:r>
            <a:r>
              <a:rPr lang="it-IT" sz="4800" dirty="0" smtClean="0"/>
              <a:t>la compensación</a:t>
            </a:r>
            <a:r>
              <a:rPr lang="it-IT" sz="4800" dirty="0" smtClean="0"/>
              <a:t>.</a:t>
            </a:r>
          </a:p>
          <a:p>
            <a:pPr marL="514350" indent="-514350">
              <a:buNone/>
            </a:pPr>
            <a:endParaRPr lang="it-IT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3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FE0DB7-B41E-40C0-B70F-C98D17EA9133}" type="slidenum">
              <a:rPr lang="es-CO" smtClean="0"/>
              <a:pPr/>
              <a:t>3</a:t>
            </a:fld>
            <a:endParaRPr lang="es-CO" smtClean="0"/>
          </a:p>
        </p:txBody>
      </p:sp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/>
            <a:r>
              <a:rPr lang="es-CO" dirty="0" smtClean="0">
                <a:latin typeface="Gill Sans MT Condensed" pitchFamily="34" charset="0"/>
              </a:rPr>
              <a:t>ADMINISTRACION DE SUELDOS Y SALARIOS</a:t>
            </a:r>
          </a:p>
        </p:txBody>
      </p:sp>
      <p:sp>
        <p:nvSpPr>
          <p:cNvPr id="4" name="6 Marcador de contenido"/>
          <p:cNvSpPr>
            <a:spLocks noGrp="1"/>
          </p:cNvSpPr>
          <p:nvPr>
            <p:ph idx="1"/>
          </p:nvPr>
        </p:nvSpPr>
        <p:spPr>
          <a:xfrm>
            <a:off x="251520" y="1556792"/>
            <a:ext cx="8229600" cy="4525963"/>
          </a:xfrm>
        </p:spPr>
        <p:txBody>
          <a:bodyPr/>
          <a:lstStyle/>
          <a:p>
            <a:pPr marL="514350" indent="-514350" algn="just">
              <a:buAutoNum type="alphaUcPeriod"/>
            </a:pPr>
            <a:r>
              <a:rPr lang="es-CO" dirty="0" smtClean="0"/>
              <a:t>Planes de Remuneración.</a:t>
            </a:r>
          </a:p>
          <a:p>
            <a:pPr marL="514350" indent="-514350" algn="just">
              <a:buAutoNum type="alphaUcPeriod"/>
            </a:pPr>
            <a:r>
              <a:rPr lang="es-CO" dirty="0" smtClean="0"/>
              <a:t>Ayuda a GTH al mantenimiento de la Fuerza laboral.</a:t>
            </a:r>
          </a:p>
          <a:p>
            <a:pPr marL="514350" indent="-514350" algn="just">
              <a:buAutoNum type="alphaUcPeriod"/>
            </a:pPr>
            <a:r>
              <a:rPr lang="es-CO" dirty="0" smtClean="0"/>
              <a:t>Establece métodos menos desiguales.</a:t>
            </a:r>
          </a:p>
          <a:p>
            <a:pPr marL="514350" indent="-514350" algn="just">
              <a:buAutoNum type="alphaUcPeriod"/>
            </a:pPr>
            <a:r>
              <a:rPr lang="es-CO" dirty="0" smtClean="0"/>
              <a:t>Estudia el mercado laboral.</a:t>
            </a:r>
          </a:p>
          <a:p>
            <a:pPr marL="514350" indent="-514350" algn="just">
              <a:buAutoNum type="alphaUcPeriod"/>
            </a:pPr>
            <a:r>
              <a:rPr lang="es-CO" dirty="0" smtClean="0"/>
              <a:t>Analiza la </a:t>
            </a:r>
            <a:r>
              <a:rPr lang="es-CO" dirty="0" smtClean="0"/>
              <a:t>Evaluación de Desempeño </a:t>
            </a:r>
            <a:r>
              <a:rPr lang="es-CO" dirty="0" smtClean="0"/>
              <a:t>para determinar incentivos.</a:t>
            </a:r>
          </a:p>
          <a:p>
            <a:pPr marL="514350" indent="-514350" algn="just">
              <a:buNone/>
            </a:pPr>
            <a:endParaRPr lang="it-IT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3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FE0DB7-B41E-40C0-B70F-C98D17EA9133}" type="slidenum">
              <a:rPr lang="es-CO" smtClean="0"/>
              <a:pPr/>
              <a:t>4</a:t>
            </a:fld>
            <a:endParaRPr lang="es-CO" smtClean="0"/>
          </a:p>
        </p:txBody>
      </p:sp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-14262" y="3214694"/>
            <a:ext cx="8229600" cy="1143000"/>
          </a:xfrm>
        </p:spPr>
        <p:txBody>
          <a:bodyPr/>
          <a:lstStyle/>
          <a:p>
            <a:pPr eaLnBrk="1" hangingPunct="1"/>
            <a:r>
              <a:rPr lang="es-CO" dirty="0" smtClean="0">
                <a:latin typeface="Gill Sans MT Condensed" pitchFamily="34" charset="0"/>
              </a:rPr>
              <a:t>FUNCIONES</a:t>
            </a:r>
            <a:br>
              <a:rPr lang="es-CO" dirty="0" smtClean="0">
                <a:latin typeface="Gill Sans MT Condensed" pitchFamily="34" charset="0"/>
              </a:rPr>
            </a:br>
            <a:r>
              <a:rPr lang="es-CO" dirty="0" smtClean="0">
                <a:latin typeface="Gill Sans MT Condensed" pitchFamily="34" charset="0"/>
              </a:rPr>
              <a:t>COMPETENCIAS</a:t>
            </a:r>
            <a:br>
              <a:rPr lang="es-CO" dirty="0" smtClean="0">
                <a:latin typeface="Gill Sans MT Condensed" pitchFamily="34" charset="0"/>
              </a:rPr>
            </a:br>
            <a:r>
              <a:rPr lang="es-CO" dirty="0" smtClean="0">
                <a:latin typeface="Gill Sans MT Condensed" pitchFamily="34" charset="0"/>
              </a:rPr>
              <a:t>UBICACIÓN</a:t>
            </a:r>
            <a:br>
              <a:rPr lang="es-CO" dirty="0" smtClean="0">
                <a:latin typeface="Gill Sans MT Condensed" pitchFamily="34" charset="0"/>
              </a:rPr>
            </a:br>
            <a:r>
              <a:rPr lang="es-CO" dirty="0" smtClean="0">
                <a:latin typeface="Gill Sans MT Condensed" pitchFamily="34" charset="0"/>
              </a:rPr>
              <a:t/>
            </a:r>
            <a:br>
              <a:rPr lang="es-CO" dirty="0" smtClean="0">
                <a:latin typeface="Gill Sans MT Condensed" pitchFamily="34" charset="0"/>
              </a:rPr>
            </a:br>
            <a:r>
              <a:rPr lang="es-CO" dirty="0" smtClean="0">
                <a:latin typeface="Gill Sans MT Condensed" pitchFamily="34" charset="0"/>
              </a:rPr>
              <a:t>NOTA: Tanto Empresas pequeñas/Medianas/Grandes buscan Estructurar sus Salarios. </a:t>
            </a:r>
            <a:endParaRPr lang="es-CO" dirty="0" smtClean="0">
              <a:latin typeface="Gill Sans MT Condensed" pitchFamily="34" charset="0"/>
            </a:endParaRPr>
          </a:p>
        </p:txBody>
      </p:sp>
      <p:pic>
        <p:nvPicPr>
          <p:cNvPr id="2050" name="Picture 2" descr="http://t2.gstatic.com/images?q=tbn:ANd9GcS2Mk6uS4soZotrSed_dHi6E_9tln_MnNQ-qrdVqS5_qjokZS0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29224" y="1428736"/>
            <a:ext cx="3714776" cy="126071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3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FE0DB7-B41E-40C0-B70F-C98D17EA9133}" type="slidenum">
              <a:rPr lang="es-CO" smtClean="0"/>
              <a:pPr/>
              <a:t>5</a:t>
            </a:fld>
            <a:endParaRPr lang="es-CO" smtClean="0"/>
          </a:p>
        </p:txBody>
      </p:sp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0" y="285728"/>
            <a:ext cx="8229600" cy="1143000"/>
          </a:xfrm>
        </p:spPr>
        <p:txBody>
          <a:bodyPr/>
          <a:lstStyle/>
          <a:p>
            <a:pPr eaLnBrk="1" hangingPunct="1"/>
            <a:r>
              <a:rPr lang="es-CO" dirty="0" smtClean="0">
                <a:latin typeface="Gill Sans MT Condensed" pitchFamily="34" charset="0"/>
              </a:rPr>
              <a:t>PROCESO PARA EL DISEÑO DE LA ESTRUCTURA SALARIAL</a:t>
            </a:r>
          </a:p>
        </p:txBody>
      </p:sp>
      <p:graphicFrame>
        <p:nvGraphicFramePr>
          <p:cNvPr id="4" name="3 Diagrama"/>
          <p:cNvGraphicFramePr/>
          <p:nvPr/>
        </p:nvGraphicFramePr>
        <p:xfrm>
          <a:off x="428596" y="1428736"/>
          <a:ext cx="8358246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3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FE0DB7-B41E-40C0-B70F-C98D17EA9133}" type="slidenum">
              <a:rPr lang="es-CO" smtClean="0"/>
              <a:pPr/>
              <a:t>6</a:t>
            </a:fld>
            <a:endParaRPr lang="es-CO" smtClean="0"/>
          </a:p>
        </p:txBody>
      </p:sp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/>
            <a:r>
              <a:rPr lang="es-CO" dirty="0" smtClean="0">
                <a:latin typeface="Gill Sans MT Condensed" pitchFamily="34" charset="0"/>
              </a:rPr>
              <a:t>1. ANÁLISIS OCUPACIONAL</a:t>
            </a:r>
          </a:p>
        </p:txBody>
      </p:sp>
      <p:pic>
        <p:nvPicPr>
          <p:cNvPr id="6" name="Picture 2" descr="http://1.bp.blogspot.com/_eziB-r6GWao/TIepN51UOmI/AAAAAAAAAEY/0kqgSJXMVHw/s320/imagen-interesados-en-la-informacion-financiera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488" y="1142984"/>
            <a:ext cx="3482601" cy="464347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87664" y="116632"/>
            <a:ext cx="8776824" cy="6741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4674941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51519" y="1052736"/>
            <a:ext cx="8663509" cy="4891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4674941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3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FE0DB7-B41E-40C0-B70F-C98D17EA9133}" type="slidenum">
              <a:rPr lang="es-CO" smtClean="0"/>
              <a:pPr/>
              <a:t>9</a:t>
            </a:fld>
            <a:endParaRPr lang="es-CO" smtClean="0"/>
          </a:p>
        </p:txBody>
      </p:sp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pPr eaLnBrk="1" hangingPunct="1"/>
            <a:r>
              <a:rPr lang="es-CO" dirty="0" smtClean="0">
                <a:latin typeface="Gill Sans MT Condensed" pitchFamily="34" charset="0"/>
              </a:rPr>
              <a:t>2.DESCRIPCIÓN DE FUNCIONES</a:t>
            </a:r>
          </a:p>
        </p:txBody>
      </p:sp>
      <p:pic>
        <p:nvPicPr>
          <p:cNvPr id="4" name="Picture 2" descr="http://4.bp.blogspot.com/-QCheEAzaDZQ/UXSINPwRToI/AAAAAAAAAA0/8_7zRWfrF1o/s1600/l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46" y="933798"/>
            <a:ext cx="4214842" cy="58527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1_sena_o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plantilla1_sena_o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5_plantilla1_sena_o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27980</TotalTime>
  <Words>197</Words>
  <Application>Microsoft Office PowerPoint</Application>
  <PresentationFormat>Presentación en pantalla (4:3)</PresentationFormat>
  <Paragraphs>61</Paragraphs>
  <Slides>14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diapositiva</vt:lpstr>
      </vt:variant>
      <vt:variant>
        <vt:i4>14</vt:i4>
      </vt:variant>
    </vt:vector>
  </HeadingPairs>
  <TitlesOfParts>
    <vt:vector size="17" baseType="lpstr">
      <vt:lpstr>plantilla1_sena_ok</vt:lpstr>
      <vt:lpstr>2_plantilla1_sena_ok</vt:lpstr>
      <vt:lpstr>5_plantilla1_sena_ok</vt:lpstr>
      <vt:lpstr>Diapositiva 1</vt:lpstr>
      <vt:lpstr>ADMINISTRACION DE SUELDOS Y SALARIOS</vt:lpstr>
      <vt:lpstr>ADMINISTRACION DE SUELDOS Y SALARIOS</vt:lpstr>
      <vt:lpstr>FUNCIONES COMPETENCIAS UBICACIÓN  NOTA: Tanto Empresas pequeñas/Medianas/Grandes buscan Estructurar sus Salarios. </vt:lpstr>
      <vt:lpstr>PROCESO PARA EL DISEÑO DE LA ESTRUCTURA SALARIAL</vt:lpstr>
      <vt:lpstr>1. ANÁLISIS OCUPACIONAL</vt:lpstr>
      <vt:lpstr>Diapositiva 7</vt:lpstr>
      <vt:lpstr>Diapositiva 8</vt:lpstr>
      <vt:lpstr>2.DESCRIPCIÓN DE FUNCIONES</vt:lpstr>
      <vt:lpstr>3. REQUISITOS DEL PUESTO</vt:lpstr>
      <vt:lpstr>4. VALORACIÓN DE PUESTOS</vt:lpstr>
      <vt:lpstr>5. SITUACIÓN GENERAL DE SALARIOS</vt:lpstr>
      <vt:lpstr>6. DISEÑO DE ESTRUCTURA SALARIAL</vt:lpstr>
      <vt:lpstr>Diapositiva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Diego Mauricio Alba Patiño</dc:creator>
  <cp:lastModifiedBy>Vladimirac</cp:lastModifiedBy>
  <cp:revision>1007</cp:revision>
  <cp:lastPrinted>2012-02-10T22:27:55Z</cp:lastPrinted>
  <dcterms:created xsi:type="dcterms:W3CDTF">2011-04-08T13:10:18Z</dcterms:created>
  <dcterms:modified xsi:type="dcterms:W3CDTF">2014-04-23T17:41:22Z</dcterms:modified>
</cp:coreProperties>
</file>